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D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6"/>
    <p:restoredTop sz="94530"/>
  </p:normalViewPr>
  <p:slideViewPr>
    <p:cSldViewPr snapToGrid="0" snapToObjects="1">
      <p:cViewPr varScale="1">
        <p:scale>
          <a:sx n="83" d="100"/>
          <a:sy n="83" d="100"/>
        </p:scale>
        <p:origin x="71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D4BBE-CE86-6B49-AC2E-27AA863BA074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C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C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C578A4-7E9F-C242-AAAF-C8A3C9831E10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47814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C" dirty="0"/>
              <a:t>CONTENIDO: DIAGRAMACIÓN DE DIAPOSITIVA LIBRE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C578A4-7E9F-C242-AAAF-C8A3C9831E10}" type="slidenum">
              <a:rPr lang="es-EC" smtClean="0"/>
              <a:t>1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5723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4D135-6A91-B14F-AADA-F6A21868A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C0002B-CB7D-FA4D-B9DD-6A7C5A2F7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497537-0D75-5749-8CD1-6045C0411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53B323-82F6-674A-8F90-A19FE7242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011E38-4872-BA42-AE5E-578DEE536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2369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D6AF7B-4823-A647-B98C-1B8371BC9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6F0422E-C782-734E-9F12-966D326A0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33068E-D587-DE49-984A-39CE49E28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A6C2D9-96FE-154C-90E3-F4855E4CC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991330-1BDD-ED45-9590-375FB408D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86135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7BE1BF-79F0-1B44-AE84-19BDF2273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FDD9AD8-B74B-4846-8FB1-D4BCD62F6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80DCA-4446-8D42-BAFB-15DD0F060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FA3B04-8929-814A-A2EB-242A095BF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29F26D-7FC0-734F-83E0-AA560268F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3113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3EE90-B47F-2244-9893-7AD4F6F8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414779-D023-0346-B827-3F1297C2E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30C4F32-65F4-FA43-A282-632EFA4A7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DDFDEBE-4AA8-9B49-A79E-69797FE7E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639FAD7-023E-0D4D-96FF-34DBB13D2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870F3A7-52AC-BF47-92E3-013D845E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148526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DFE87-A274-3747-B54E-C4312C6FD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71A89F-3A02-4E42-94DA-F38F00000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58387A-EC4E-6144-AB0B-D1EA9D431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EE215C3-117F-8D47-B068-9B2A088692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85C6313-CE95-1C4E-BE14-6B886FF05F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7736C42-99B9-8141-9C0E-366B48468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5A5409A-E383-3F40-9C6D-011623E6C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19C4658-0393-7042-8BD6-D98D6AAF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64696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94B746-E7E0-5A44-B0AF-88E18B546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9E36B3F-A3C6-C84D-A038-DC1D36EC0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ECF3806-44A2-1842-9CC0-3F0C19B9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5D12343-8CA8-8D47-A12F-FCC3125DE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409776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D15C481-930C-4A4B-AC04-47B1C3421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A6EB20A-F2CC-C943-B58C-E5A46C54A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674AD8-AB92-2A4F-BBDA-389619F2B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24119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09D6D0-56C0-D84B-8724-54694F60D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EAB349-252E-AC42-9662-5DD70CB87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2F4B26-686A-9347-84BD-479D98E9E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EB0C08-A25A-5E4D-A07D-3512214D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247803-73A5-164E-9888-2218A9B73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F392E18-EF16-AC40-B681-F240C5E61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37123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D5E29D-2DD0-2344-8459-61F82CF32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63D2FEC-8B0C-644F-88EB-14EE2FA547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34030C-FD88-5B49-8CD9-0B0D8873F0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16CBD86-7517-C24E-9CFD-D6159025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949DD2-1E86-F04C-A712-BEA37D922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F42340-6677-0241-A94F-B01ABAC4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899101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ECEB2-CA71-334B-BF4F-1E6EACD2D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F3FD7BD-567A-0249-9051-E3BFB4922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DB1705-E16B-D14C-9FF2-F5A591418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A71077-BA27-6E43-A3B1-01FF58192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BB7EC0-93AC-F644-94BD-FDED44374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4978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56EF711-ECF5-794A-B6D4-444356C0E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EF8B50-65B7-EA4C-80EA-3B9FBEF07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08B367-2D90-0A46-BCD8-5A8D7428F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8037E7-EA9A-0641-A1AA-DD51D48D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72C7CD2-B4DC-F746-B6FA-70FD5BD75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10115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FFA344-97B1-2E42-9322-C455A09C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49D5DD-1BDF-D242-9FCC-33931EADF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EC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38C3082-503C-2949-9FE2-4BE9395DF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09197-C62B-E041-B7A6-078879F8728D}" type="datetimeFigureOut">
              <a:rPr lang="es-EC" smtClean="0"/>
              <a:t>30/9/2022</a:t>
            </a:fld>
            <a:endParaRPr lang="es-EC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19FE301-8AFC-C744-B8C1-DE8A5B747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F974DB-B6FD-6D46-8745-1BB4CB07D8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9FF70-6B49-2041-A5E1-3A534BD2F87D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15575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D864E2B-EFCC-2B4E-A482-377A5780B615}"/>
              </a:ext>
            </a:extLst>
          </p:cNvPr>
          <p:cNvSpPr txBox="1"/>
          <p:nvPr/>
        </p:nvSpPr>
        <p:spPr>
          <a:xfrm>
            <a:off x="527564" y="271142"/>
            <a:ext cx="104914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/>
              <a:t>Proceso interinstitucional para la </a:t>
            </a:r>
            <a:r>
              <a:rPr lang="es-EC" sz="2000" b="1" dirty="0" smtClean="0"/>
              <a:t>emisión de informes de los proyectos de creación de las instituciones </a:t>
            </a:r>
            <a:r>
              <a:rPr lang="es-EC" sz="2000" b="1" dirty="0"/>
              <a:t>de educación superior de Formación Técnica y Tecnológica</a:t>
            </a:r>
            <a:endParaRPr lang="es-EC" sz="2000" b="1" dirty="0">
              <a:solidFill>
                <a:srgbClr val="212D5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redondeado 1"/>
          <p:cNvSpPr/>
          <p:nvPr/>
        </p:nvSpPr>
        <p:spPr>
          <a:xfrm>
            <a:off x="2401454" y="2429164"/>
            <a:ext cx="2013527" cy="1016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</a:rPr>
              <a:t>Cumple </a:t>
            </a:r>
            <a:r>
              <a:rPr lang="es-ES" sz="1600" dirty="0" smtClean="0">
                <a:solidFill>
                  <a:schemeClr val="tx1"/>
                </a:solidFill>
              </a:rPr>
              <a:t>requisitos </a:t>
            </a:r>
            <a:endParaRPr lang="es-EC" sz="1600" dirty="0">
              <a:solidFill>
                <a:schemeClr val="tx1"/>
              </a:solidFill>
            </a:endParaRPr>
          </a:p>
        </p:txBody>
      </p:sp>
      <p:sp>
        <p:nvSpPr>
          <p:cNvPr id="4" name="Rectángulo redondeado 3"/>
          <p:cNvSpPr/>
          <p:nvPr/>
        </p:nvSpPr>
        <p:spPr>
          <a:xfrm>
            <a:off x="5837384" y="3740727"/>
            <a:ext cx="1856509" cy="1016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</a:rPr>
              <a:t>Informe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5807363" y="1565564"/>
            <a:ext cx="1856509" cy="10160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solidFill>
                  <a:schemeClr val="tx1"/>
                </a:solidFill>
              </a:rPr>
              <a:t>Informe de pertinencia</a:t>
            </a:r>
            <a:endParaRPr lang="es-EC" sz="1600" dirty="0">
              <a:solidFill>
                <a:schemeClr val="tx1"/>
              </a:solidFill>
            </a:endParaRPr>
          </a:p>
        </p:txBody>
      </p:sp>
      <p:sp>
        <p:nvSpPr>
          <p:cNvPr id="7" name="Rectángulo redondeado 6"/>
          <p:cNvSpPr/>
          <p:nvPr/>
        </p:nvSpPr>
        <p:spPr>
          <a:xfrm>
            <a:off x="9194800" y="2364510"/>
            <a:ext cx="2239818" cy="101600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Informe final</a:t>
            </a:r>
          </a:p>
          <a:p>
            <a:pPr algn="ctr"/>
            <a:r>
              <a:rPr lang="es-ES" sz="1600" dirty="0" smtClean="0">
                <a:solidFill>
                  <a:schemeClr val="tx1"/>
                </a:solidFill>
              </a:rPr>
              <a:t>Informe final Resolución de creación o</a:t>
            </a:r>
          </a:p>
          <a:p>
            <a:pPr algn="ctr"/>
            <a:r>
              <a:rPr lang="es-ES" sz="1600" dirty="0" smtClean="0">
                <a:solidFill>
                  <a:schemeClr val="tx1"/>
                </a:solidFill>
              </a:rPr>
              <a:t>Archivo del proyecto</a:t>
            </a:r>
          </a:p>
          <a:p>
            <a:pPr algn="ctr"/>
            <a:endParaRPr lang="es-EC" dirty="0"/>
          </a:p>
        </p:txBody>
      </p:sp>
      <p:sp>
        <p:nvSpPr>
          <p:cNvPr id="3" name="Rectángulo 2"/>
          <p:cNvSpPr/>
          <p:nvPr/>
        </p:nvSpPr>
        <p:spPr>
          <a:xfrm>
            <a:off x="3198096" y="1930403"/>
            <a:ext cx="1385454" cy="5218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</a:rPr>
              <a:t>CES</a:t>
            </a:r>
            <a:endParaRPr lang="es-EC" sz="1400" dirty="0">
              <a:solidFill>
                <a:schemeClr val="tx1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10049164" y="1888062"/>
            <a:ext cx="1385454" cy="5411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</a:rPr>
              <a:t>CES</a:t>
            </a:r>
            <a:endParaRPr lang="es-EC" sz="1400" dirty="0">
              <a:solidFill>
                <a:schemeClr val="tx1"/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6571673" y="3281217"/>
            <a:ext cx="1385454" cy="5018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</a:rPr>
              <a:t>CACES</a:t>
            </a:r>
            <a:endParaRPr lang="es-EC" sz="1400" dirty="0">
              <a:solidFill>
                <a:schemeClr val="tx1"/>
              </a:solidFill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571673" y="1121443"/>
            <a:ext cx="1385454" cy="6057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 smtClean="0">
                <a:solidFill>
                  <a:schemeClr val="tx1"/>
                </a:solidFill>
              </a:rPr>
              <a:t>Secretaría Nacional de Planificación</a:t>
            </a:r>
            <a:endParaRPr lang="es-EC" sz="1200" b="1" dirty="0">
              <a:solidFill>
                <a:schemeClr val="tx1"/>
              </a:solidFill>
            </a:endParaRPr>
          </a:p>
        </p:txBody>
      </p:sp>
      <p:cxnSp>
        <p:nvCxnSpPr>
          <p:cNvPr id="17" name="Conector recto 16"/>
          <p:cNvCxnSpPr>
            <a:stCxn id="2" idx="3"/>
          </p:cNvCxnSpPr>
          <p:nvPr/>
        </p:nvCxnSpPr>
        <p:spPr>
          <a:xfrm>
            <a:off x="4414981" y="2937164"/>
            <a:ext cx="7112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>
            <a:off x="5126182" y="2198254"/>
            <a:ext cx="30022" cy="21659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5126182" y="2198254"/>
            <a:ext cx="5726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5181602" y="4364181"/>
            <a:ext cx="6257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/>
          <p:cNvCxnSpPr>
            <a:stCxn id="5" idx="3"/>
          </p:cNvCxnSpPr>
          <p:nvPr/>
        </p:nvCxnSpPr>
        <p:spPr>
          <a:xfrm>
            <a:off x="7663872" y="2073564"/>
            <a:ext cx="611910" cy="4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30"/>
          <p:cNvCxnSpPr>
            <a:stCxn id="4" idx="3"/>
          </p:cNvCxnSpPr>
          <p:nvPr/>
        </p:nvCxnSpPr>
        <p:spPr>
          <a:xfrm>
            <a:off x="7693893" y="4248727"/>
            <a:ext cx="5668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32"/>
          <p:cNvCxnSpPr/>
          <p:nvPr/>
        </p:nvCxnSpPr>
        <p:spPr>
          <a:xfrm>
            <a:off x="8275782" y="2078182"/>
            <a:ext cx="0" cy="21613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recto de flecha 34"/>
          <p:cNvCxnSpPr>
            <a:endCxn id="7" idx="1"/>
          </p:cNvCxnSpPr>
          <p:nvPr/>
        </p:nvCxnSpPr>
        <p:spPr>
          <a:xfrm>
            <a:off x="8316194" y="2872510"/>
            <a:ext cx="8786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/>
          <p:cNvCxnSpPr>
            <a:stCxn id="2" idx="2"/>
          </p:cNvCxnSpPr>
          <p:nvPr/>
        </p:nvCxnSpPr>
        <p:spPr>
          <a:xfrm>
            <a:off x="3408218" y="3445164"/>
            <a:ext cx="0" cy="1228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 redondeado 37"/>
          <p:cNvSpPr/>
          <p:nvPr/>
        </p:nvSpPr>
        <p:spPr>
          <a:xfrm>
            <a:off x="2869043" y="4756727"/>
            <a:ext cx="1235367" cy="7058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</a:rPr>
              <a:t>Archivo del proyecto </a:t>
            </a:r>
            <a:endParaRPr lang="es-EC" sz="1200" dirty="0">
              <a:solidFill>
                <a:schemeClr val="tx1"/>
              </a:solidFill>
            </a:endParaRPr>
          </a:p>
        </p:txBody>
      </p:sp>
      <p:sp>
        <p:nvSpPr>
          <p:cNvPr id="44" name="Rectángulo redondeado 43"/>
          <p:cNvSpPr/>
          <p:nvPr/>
        </p:nvSpPr>
        <p:spPr>
          <a:xfrm>
            <a:off x="8012548" y="2263684"/>
            <a:ext cx="248225" cy="169949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800" dirty="0" smtClean="0">
                <a:solidFill>
                  <a:schemeClr val="tx1"/>
                </a:solidFill>
              </a:rPr>
              <a:t>Emisión de informe</a:t>
            </a:r>
            <a:endParaRPr lang="es-EC" sz="800" dirty="0">
              <a:solidFill>
                <a:schemeClr val="tx1"/>
              </a:solidFill>
            </a:endParaRPr>
          </a:p>
        </p:txBody>
      </p:sp>
      <p:sp>
        <p:nvSpPr>
          <p:cNvPr id="45" name="Rectángulo redondeado 44"/>
          <p:cNvSpPr/>
          <p:nvPr/>
        </p:nvSpPr>
        <p:spPr>
          <a:xfrm>
            <a:off x="5181602" y="2309090"/>
            <a:ext cx="248225" cy="1699491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s-ES" sz="800" dirty="0" smtClean="0">
                <a:solidFill>
                  <a:schemeClr val="tx1"/>
                </a:solidFill>
              </a:rPr>
              <a:t>Aprobado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sz="800" dirty="0" smtClean="0">
                <a:solidFill>
                  <a:schemeClr val="tx1"/>
                </a:solidFill>
              </a:rPr>
              <a:t>para</a:t>
            </a:r>
            <a:r>
              <a:rPr lang="es-ES" dirty="0" smtClean="0">
                <a:solidFill>
                  <a:schemeClr val="tx1"/>
                </a:solidFill>
              </a:rPr>
              <a:t> </a:t>
            </a:r>
            <a:r>
              <a:rPr lang="es-ES" sz="800" dirty="0" smtClean="0">
                <a:solidFill>
                  <a:schemeClr val="tx1"/>
                </a:solidFill>
              </a:rPr>
              <a:t>revisión</a:t>
            </a:r>
            <a:endParaRPr lang="es-EC" sz="800" dirty="0">
              <a:solidFill>
                <a:schemeClr val="tx1"/>
              </a:solidFill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4830619" y="5273992"/>
            <a:ext cx="6950998" cy="63730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dirty="0">
                <a:solidFill>
                  <a:schemeClr val="tx1"/>
                </a:solidFill>
              </a:rPr>
              <a:t>La Secretaría Nacional de Planificación emite el informe de pertinencia con el dictamen y es enviado al CES a través del Subsecretario de Planificación Nacional. Junto con el informe del CACES, el CES realiza su informe final de </a:t>
            </a:r>
            <a:r>
              <a:rPr lang="es-ES" sz="1200" dirty="0" smtClean="0">
                <a:solidFill>
                  <a:schemeClr val="tx1"/>
                </a:solidFill>
              </a:rPr>
              <a:t>aprobación </a:t>
            </a:r>
            <a:r>
              <a:rPr lang="es-ES" sz="1200" dirty="0" smtClean="0">
                <a:solidFill>
                  <a:schemeClr val="tx1"/>
                </a:solidFill>
              </a:rPr>
              <a:t>del proyecto de creación o </a:t>
            </a:r>
            <a:r>
              <a:rPr lang="es-ES" sz="1200" dirty="0" smtClean="0">
                <a:solidFill>
                  <a:schemeClr val="tx1"/>
                </a:solidFill>
              </a:rPr>
              <a:t>archivo del </a:t>
            </a:r>
            <a:r>
              <a:rPr lang="es-ES" sz="1200" dirty="0" smtClean="0">
                <a:solidFill>
                  <a:schemeClr val="tx1"/>
                </a:solidFill>
              </a:rPr>
              <a:t>proyecto.</a:t>
            </a:r>
            <a:endParaRPr lang="es-EC" sz="1200" dirty="0">
              <a:solidFill>
                <a:schemeClr val="tx1"/>
              </a:solidFill>
            </a:endParaRPr>
          </a:p>
        </p:txBody>
      </p:sp>
      <p:sp>
        <p:nvSpPr>
          <p:cNvPr id="8" name="Rectángulo redondeado 7"/>
          <p:cNvSpPr/>
          <p:nvPr/>
        </p:nvSpPr>
        <p:spPr>
          <a:xfrm>
            <a:off x="3491345" y="3963175"/>
            <a:ext cx="598054" cy="285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/>
              <a:t>NO</a:t>
            </a:r>
            <a:endParaRPr lang="es-EC" sz="1000" dirty="0"/>
          </a:p>
        </p:txBody>
      </p:sp>
      <p:sp>
        <p:nvSpPr>
          <p:cNvPr id="25" name="Rectángulo redondeado 24"/>
          <p:cNvSpPr/>
          <p:nvPr/>
        </p:nvSpPr>
        <p:spPr>
          <a:xfrm>
            <a:off x="4464630" y="2607352"/>
            <a:ext cx="598054" cy="2855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/>
              <a:t>SI</a:t>
            </a:r>
            <a:endParaRPr lang="es-EC" sz="1000" dirty="0"/>
          </a:p>
        </p:txBody>
      </p:sp>
      <p:sp>
        <p:nvSpPr>
          <p:cNvPr id="10" name="Rectángulo redondeado 9"/>
          <p:cNvSpPr/>
          <p:nvPr/>
        </p:nvSpPr>
        <p:spPr>
          <a:xfrm>
            <a:off x="266697" y="2429164"/>
            <a:ext cx="1727200" cy="1016000"/>
          </a:xfrm>
          <a:prstGeom prst="roundRect">
            <a:avLst/>
          </a:prstGeom>
          <a:noFill/>
          <a:ln w="19050">
            <a:prstDash val="dash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tx1"/>
                </a:solidFill>
              </a:rPr>
              <a:t>Solicitud a trámite del </a:t>
            </a:r>
            <a:r>
              <a:rPr lang="es-ES" sz="1600" dirty="0">
                <a:solidFill>
                  <a:schemeClr val="tx1"/>
                </a:solidFill>
              </a:rPr>
              <a:t>proyecto </a:t>
            </a:r>
            <a:r>
              <a:rPr lang="es-ES" sz="1600" dirty="0">
                <a:solidFill>
                  <a:schemeClr val="tx1"/>
                </a:solidFill>
              </a:rPr>
              <a:t>de creación </a:t>
            </a:r>
            <a:endParaRPr lang="es-EC" sz="1600" dirty="0">
              <a:solidFill>
                <a:schemeClr val="tx1"/>
              </a:solidFill>
            </a:endParaRPr>
          </a:p>
        </p:txBody>
      </p:sp>
      <p:cxnSp>
        <p:nvCxnSpPr>
          <p:cNvPr id="15" name="Conector recto de flecha 14"/>
          <p:cNvCxnSpPr>
            <a:stCxn id="10" idx="3"/>
            <a:endCxn id="2" idx="1"/>
          </p:cNvCxnSpPr>
          <p:nvPr/>
        </p:nvCxnSpPr>
        <p:spPr>
          <a:xfrm>
            <a:off x="1993897" y="2937164"/>
            <a:ext cx="4075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ángulo 55"/>
          <p:cNvSpPr/>
          <p:nvPr/>
        </p:nvSpPr>
        <p:spPr>
          <a:xfrm>
            <a:off x="131623" y="2059709"/>
            <a:ext cx="1046018" cy="3848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50" dirty="0" smtClean="0">
                <a:solidFill>
                  <a:schemeClr val="tx1"/>
                </a:solidFill>
              </a:rPr>
              <a:t>PROMOTOR</a:t>
            </a:r>
            <a:endParaRPr lang="es-EC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6382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123</Words>
  <Application>Microsoft Office PowerPoint</Application>
  <PresentationFormat>Panorámica</PresentationFormat>
  <Paragraphs>21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cajasmarcia@gmail.com</dc:creator>
  <cp:lastModifiedBy>SNP</cp:lastModifiedBy>
  <cp:revision>22</cp:revision>
  <dcterms:created xsi:type="dcterms:W3CDTF">2021-05-27T23:45:58Z</dcterms:created>
  <dcterms:modified xsi:type="dcterms:W3CDTF">2022-09-30T15:57:32Z</dcterms:modified>
</cp:coreProperties>
</file>